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8" roundtripDataSignature="AMtx7mg/TCKh9yulijNBDFrWvsQJLeWT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2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2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thesoarinitiative.org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research.jefferson.edu/connected-care-center/interventions-to-address-xylazine.html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00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en"/>
              <a:t>Responding to Overdoses Involving Sedatives</a:t>
            </a:r>
            <a:endParaRPr b="1"/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en"/>
              <a:t>The SOAR Initative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thesoarinitiative.org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/>
              <a:t>TOO MUCH NALOXONE CAN CAUSE WITHDRAWAL SYMPTOMS</a:t>
            </a:r>
            <a:endParaRPr sz="3700"/>
          </a:p>
        </p:txBody>
      </p:sp>
      <p:sp>
        <p:nvSpPr>
          <p:cNvPr id="109" name="Google Shape;109;p10"/>
          <p:cNvSpPr txBox="1"/>
          <p:nvPr>
            <p:ph idx="1" type="body"/>
          </p:nvPr>
        </p:nvSpPr>
        <p:spPr>
          <a:xfrm>
            <a:off x="311700" y="10984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A 2023 study comparing 4 mg to 8 mg of an initial intranasal (IN) dose found that people who received the higher dose were 2.5 times more likely to experience withdrawal symptoms, with no difference in survival. (Payne et al., 2024)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The ideal dose of naloxone is one that restores breathing without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inducing withdrawal. (Russell et al., 2024)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Naloxone is totally safe for people who are not physically dependent on opioids, but over-administration can cause precipitated withdrawal among PWUD.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CCCC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/>
              <a:t>Too much naloxone can be harmful</a:t>
            </a:r>
            <a:endParaRPr sz="3800"/>
          </a:p>
        </p:txBody>
      </p:sp>
      <p:sp>
        <p:nvSpPr>
          <p:cNvPr id="115" name="Google Shape;115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The more naloxone administered, the worse the withdrawal.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People may try to immediately use more to relieve their symptoms,causing them to overdose again when the naloxone wears off —-&gt; Studies have shown that people who experience severe precipitated withdrawal are more at risk for fatal overdose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Don’t be afraid to give someone naloxone if they are not breathing!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But try and use as little as possible.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CE5CD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121" name="Google Shape;121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People may not open their eyes, talk, etc for up  to 4 hours after using a sedative like xylazine or medetomidine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 suspect sedatives are involved, check their breathing. They should be breathing 10-12 times per minute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Sedatives are often mixed with opioids. Use Naloxone.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the person is not breathing 10-12 times/minute, start rescue breathing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Call 9-1-1.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Someone should monitor the person until they are breathing normally and until they wake up.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>
            <p:ph type="title"/>
          </p:nvPr>
        </p:nvSpPr>
        <p:spPr>
          <a:xfrm>
            <a:off x="311700" y="1544000"/>
            <a:ext cx="8520600" cy="14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Thanks to Megan K. Reed &amp; Thomas Jefferson Hospital, Phila PA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https://research.jefferson.edu/connected-care-center/interventions-to-address-xylazine.html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2E9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How do xylazine and medetomidine affect overdose?</a:t>
            </a:r>
            <a:endParaRPr b="1" sz="2100"/>
          </a:p>
        </p:txBody>
      </p:sp>
      <p:sp>
        <p:nvSpPr>
          <p:cNvPr id="66" name="Google Shape;66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Cause prolonged sedation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People need to be positioned to maintain open airway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Sedatives are not responsive to naloxone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Response needs to place great emphasis on breathing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People may remain non-responsive for hours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/>
              <a:t>XYLAZINE AND MEDETOMIDINE</a:t>
            </a:r>
            <a:endParaRPr sz="2100"/>
          </a:p>
        </p:txBody>
      </p:sp>
      <p:sp>
        <p:nvSpPr>
          <p:cNvPr id="72" name="Google Shape;72;p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1600">
                <a:solidFill>
                  <a:schemeClr val="dk1"/>
                </a:solidFill>
              </a:rPr>
              <a:t>THE SAME…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Veterinary medication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Alpha-2-agonist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Not responsive to naloxone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Rapid onset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Causes prolonged sedation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Almost always found with fentanyl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Involved in fatal overdose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Causes withdrawal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Not federally scheduled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3" name="Google Shape;73;p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1600">
                <a:solidFill>
                  <a:schemeClr val="dk1"/>
                </a:solidFill>
              </a:rPr>
              <a:t>BUT DIFFERENT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XYLAZINE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Clear association with wounds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600">
                <a:solidFill>
                  <a:schemeClr val="dk1"/>
                </a:solidFill>
              </a:rPr>
              <a:t>Scheduled in OH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MEDETOMIDINE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100-200x more potent than xylazine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Longer sedation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More pronounced lower heart rate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Anecdotal reports of association with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hallucinations and worse withdrawal symptoms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9999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204"/>
              <a:buFont typeface="Arial"/>
              <a:buNone/>
            </a:pPr>
            <a:r>
              <a:rPr b="1" lang="en" sz="2433"/>
              <a:t>SEDATIVE-INVOLVED OVERDOSE RECOGNITION</a:t>
            </a:r>
            <a:endParaRPr b="1" sz="2433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900">
                <a:solidFill>
                  <a:schemeClr val="dk1"/>
                </a:solidFill>
              </a:rPr>
              <a:t>Focus on Responsivieness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900">
                <a:solidFill>
                  <a:schemeClr val="dk1"/>
                </a:solidFill>
              </a:rPr>
              <a:t>SYNTHETIC OPIOID OVERDOSE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1. Check for responsiveness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2. Check for breathing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3. Administer naloxone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4. Call 911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5. Administer rescue breathing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900">
                <a:solidFill>
                  <a:schemeClr val="dk1"/>
                </a:solidFill>
              </a:rPr>
              <a:t>Focus on Breathing 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SYNTHETIC OPIOID OVERDOSE +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900">
                <a:solidFill>
                  <a:schemeClr val="dk1"/>
                </a:solidFill>
              </a:rPr>
              <a:t>SEDATIVE OVERDOSE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1. Check for breathing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2. Check for responsiveness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3. Administer naloxone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4. Call 911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</a:rPr>
              <a:t>5. Administer rescue breathing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00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"/>
          <p:cNvSpPr txBox="1"/>
          <p:nvPr/>
        </p:nvSpPr>
        <p:spPr>
          <a:xfrm>
            <a:off x="0" y="0"/>
            <a:ext cx="9081600" cy="23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emergency with sedatives is that they are not breathing,</a:t>
            </a:r>
            <a:endParaRPr b="1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 that they aren’t answering you.</a:t>
            </a:r>
            <a:endParaRPr b="1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1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Change your approach.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Focus on respiration instead of responsiveness.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2"/>
                </a:solidFill>
              </a:rPr>
              <a:t>Methods to assess breathing</a:t>
            </a:r>
            <a:endParaRPr sz="3400"/>
          </a:p>
        </p:txBody>
      </p:sp>
      <p:sp>
        <p:nvSpPr>
          <p:cNvPr id="91" name="Google Shape;91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5173"/>
              <a:t>LOOK</a:t>
            </a:r>
            <a:r>
              <a:rPr lang="en" sz="5173"/>
              <a:t>.</a:t>
            </a:r>
            <a:r>
              <a:rPr lang="en" sz="3634"/>
              <a:t> </a:t>
            </a:r>
            <a:r>
              <a:rPr lang="en" sz="5400"/>
              <a:t>Watch for breathing. Look for chest movement OR watch shoulders</a:t>
            </a:r>
            <a:endParaRPr sz="5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5400"/>
              <a:t>(rise &amp; fall). Count to make sure it's at least 1 breath every 5 seconds (12 breaths/minute).</a:t>
            </a:r>
            <a:endParaRPr sz="5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0262"/>
              <a:buFont typeface="Arial"/>
              <a:buNone/>
            </a:pPr>
            <a:r>
              <a:t/>
            </a:r>
            <a:endParaRPr sz="3634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5973"/>
              <a:t>LISTEN</a:t>
            </a:r>
            <a:r>
              <a:rPr lang="en" sz="5973"/>
              <a:t>.</a:t>
            </a:r>
            <a:r>
              <a:rPr lang="en" sz="4373"/>
              <a:t> </a:t>
            </a:r>
            <a:r>
              <a:rPr lang="en" sz="5265"/>
              <a:t>Can you hear them breathing? Does it sound strained or choked?</a:t>
            </a:r>
            <a:endParaRPr sz="5265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8804"/>
              <a:buFont typeface="Arial"/>
              <a:buNone/>
            </a:pPr>
            <a:r>
              <a:t/>
            </a:r>
            <a:endParaRPr sz="2834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5973"/>
              <a:t>CHECK</a:t>
            </a:r>
            <a:r>
              <a:rPr lang="en" sz="5973"/>
              <a:t>. </a:t>
            </a:r>
            <a:r>
              <a:rPr lang="en" sz="5265"/>
              <a:t>Hold a piece of glass (like a small mirror), or metal object (like a key),</a:t>
            </a:r>
            <a:endParaRPr sz="5265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5265"/>
              <a:t>or piece of plastic (rescue breathing mask)—or any other item that</a:t>
            </a:r>
            <a:endParaRPr sz="5265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5265"/>
              <a:t>collects condensation—in front of their mouth.</a:t>
            </a:r>
            <a:endParaRPr sz="5265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990"/>
              <a:t>Naloxone works, but... make a plan for monitoring to keep the person safe</a:t>
            </a:r>
            <a:endParaRPr sz="199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520"/>
          </a:p>
        </p:txBody>
      </p:sp>
      <p:sp>
        <p:nvSpPr>
          <p:cNvPr id="97" name="Google Shape;9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Naloxone should be given because you don’t know if an opioid in involved. 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Naloxone takes a few minutes to work and should be supported by rescue breathing.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Naloxone wears off in 45 min–2 hours, but the person may still be sedated.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Sedation resolves with time, which may be up to 2–3 hours, possibly more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with medetomidine.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600">
                <a:solidFill>
                  <a:schemeClr val="dk1"/>
                </a:solidFill>
              </a:rPr>
              <a:t>PRO TIP: have a plan ready for monitoring or transition.</a:t>
            </a:r>
            <a:endParaRPr i="1"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2E9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How To Do Rescue Breathing</a:t>
            </a:r>
            <a:endParaRPr/>
          </a:p>
        </p:txBody>
      </p:sp>
      <p:sp>
        <p:nvSpPr>
          <p:cNvPr id="103" name="Google Shape;103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CALL 9-1-1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Put your hand on their forehead and gently tilt their head back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Gently push on their chin to open their mouth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Pinch their nostrils shut so air can’t escape during the rescue breaths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Put your mouth over theirs (which should be open since you positioned their head) creating a seal so breaths can’t escape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Breathe into their mouth for about 1 second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Give a breath every 5-6 seconds or 10-12 times per minutes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Keep doing this until they are breathing on their own or until the squad arrives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